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f58e89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f58e89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cf58e89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cf58e89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cf58e895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cf58e895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cf58e895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cf58e895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f58e895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f58e895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cf58e895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cf58e89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8.png"/><Relationship Id="rId22" Type="http://schemas.openxmlformats.org/officeDocument/2006/relationships/image" Target="../media/image21.png"/><Relationship Id="rId10" Type="http://schemas.openxmlformats.org/officeDocument/2006/relationships/image" Target="../media/image15.png"/><Relationship Id="rId21" Type="http://schemas.openxmlformats.org/officeDocument/2006/relationships/image" Target="../media/image25.png"/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5" Type="http://schemas.openxmlformats.org/officeDocument/2006/relationships/image" Target="../media/image13.png"/><Relationship Id="rId14" Type="http://schemas.openxmlformats.org/officeDocument/2006/relationships/image" Target="../media/image4.png"/><Relationship Id="rId17" Type="http://schemas.openxmlformats.org/officeDocument/2006/relationships/image" Target="../media/image18.png"/><Relationship Id="rId16" Type="http://schemas.openxmlformats.org/officeDocument/2006/relationships/image" Target="../media/image23.png"/><Relationship Id="rId5" Type="http://schemas.openxmlformats.org/officeDocument/2006/relationships/image" Target="../media/image5.png"/><Relationship Id="rId19" Type="http://schemas.openxmlformats.org/officeDocument/2006/relationships/image" Target="../media/image19.png"/><Relationship Id="rId6" Type="http://schemas.openxmlformats.org/officeDocument/2006/relationships/image" Target="../media/image10.png"/><Relationship Id="rId18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 Pose Estimation with Early Fusion Architecture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David Wen, Tan Gemicioglu, Avinash Vemuri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975" y="1152476"/>
            <a:ext cx="7292050" cy="385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530925"/>
            <a:ext cx="8832297" cy="279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function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825" y="1490625"/>
            <a:ext cx="6066350" cy="27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Model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8520601" cy="3458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981550"/>
            <a:ext cx="2224875" cy="15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Skin Segmentation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126375" y="1191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75" y="1232625"/>
            <a:ext cx="4445626" cy="33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32637"/>
            <a:ext cx="4445626" cy="3334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25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009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0692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1375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2059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2743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33426" y="74807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2735" y="3207425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30009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9325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51375" y="3207409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90692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51375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12059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72743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33426" y="1977742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33410" y="3207417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312059" y="3207409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90692" y="3207409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830009" y="3207409"/>
            <a:ext cx="841248" cy="9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69325" y="3207409"/>
            <a:ext cx="841248" cy="92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